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sldIdLst>
    <p:sldId id="279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5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MALABSORPTION SYNDROME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 fontScale="90000"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4384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MECHANISM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INVESTIGATIONS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POSTGASTRECTOMY</a:t>
                      </a:r>
                      <a:r>
                        <a:rPr lang="en-IN" baseline="0" dirty="0" smtClean="0"/>
                        <a:t> MALABSORPTION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PATHOPHYSIOLOGY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INTESTINAL LYMPHOMA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INTESTINAL TUBERCULOSIS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PROTEIN</a:t>
                      </a:r>
                      <a:r>
                        <a:rPr lang="en-IN" baseline="0" dirty="0" smtClean="0"/>
                        <a:t> LOSING ENTEROPATHY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SIGN AND SYMPTOM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SHORT BOWEL SYNDROME</a:t>
                      </a:r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762999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47397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2800" dirty="0" smtClean="0"/>
              <a:t>MECHANISM</a:t>
            </a:r>
          </a:p>
          <a:p>
            <a:pPr>
              <a:buNone/>
            </a:pPr>
            <a:r>
              <a:rPr lang="en-IN" sz="2800" dirty="0" smtClean="0"/>
              <a:t>CAUSES</a:t>
            </a:r>
          </a:p>
          <a:p>
            <a:pPr>
              <a:buNone/>
            </a:pPr>
            <a:r>
              <a:rPr lang="en-IN" sz="2800" dirty="0" smtClean="0"/>
              <a:t>CLINICAL FEATURES</a:t>
            </a:r>
          </a:p>
          <a:p>
            <a:pPr>
              <a:buNone/>
            </a:pPr>
            <a:r>
              <a:rPr lang="en-IN" sz="2800" dirty="0" smtClean="0"/>
              <a:t>SIGN AND SYMPTOMS</a:t>
            </a:r>
          </a:p>
          <a:p>
            <a:pPr>
              <a:buNone/>
            </a:pPr>
            <a:r>
              <a:rPr lang="en-IN" sz="2800" dirty="0" smtClean="0"/>
              <a:t>INVESTIGATIONS</a:t>
            </a:r>
          </a:p>
          <a:p>
            <a:pPr>
              <a:buNone/>
            </a:pPr>
            <a:r>
              <a:rPr lang="en-IN" sz="2800" dirty="0" smtClean="0"/>
              <a:t>PATHOPHYSIOLOGY</a:t>
            </a:r>
          </a:p>
          <a:p>
            <a:pPr>
              <a:buNone/>
            </a:pPr>
            <a:r>
              <a:rPr lang="en-IN" sz="2800" dirty="0" smtClean="0"/>
              <a:t>POSTGASTRECTOMY MALABSORPTION</a:t>
            </a:r>
          </a:p>
          <a:p>
            <a:pPr>
              <a:buNone/>
            </a:pPr>
            <a:r>
              <a:rPr lang="en-IN" sz="2800" dirty="0" smtClean="0"/>
              <a:t>INTESTINAL LYMPHOMA</a:t>
            </a:r>
          </a:p>
          <a:p>
            <a:pPr>
              <a:buNone/>
            </a:pPr>
            <a:r>
              <a:rPr lang="en-IN" sz="2800" dirty="0" smtClean="0"/>
              <a:t>PROTEIN LOSING ENTEROPATHY</a:t>
            </a:r>
          </a:p>
          <a:p>
            <a:pPr>
              <a:buNone/>
            </a:pPr>
            <a:r>
              <a:rPr lang="en-IN" sz="2800" dirty="0" smtClean="0"/>
              <a:t>INTESTINAL TUBERCULOSIS</a:t>
            </a:r>
          </a:p>
          <a:p>
            <a:pPr>
              <a:buNone/>
            </a:pPr>
            <a:r>
              <a:rPr lang="en-IN" sz="2800" dirty="0" smtClean="0"/>
              <a:t>SHORT BOWEL SYNDROME</a:t>
            </a:r>
          </a:p>
          <a:p>
            <a:pPr>
              <a:buNone/>
            </a:pPr>
            <a:r>
              <a:rPr lang="en-IN" sz="2800" dirty="0" smtClean="0"/>
              <a:t>SUMMARY</a:t>
            </a:r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102</Words>
  <Application>Microsoft Office PowerPoint</Application>
  <PresentationFormat>On-screen Show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2022-09-01T16:34:03Z</dcterms:created>
  <dcterms:modified xsi:type="dcterms:W3CDTF">2022-09-28T17:25:41Z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